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fda6ef84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fda6ef84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fda6ef84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fda6ef84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fda6ef84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fda6ef84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fda6ef84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fda6ef84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fda6ef84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cfda6ef84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fda6ef84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fda6ef84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highlight>
                  <a:srgbClr val="1E1F22"/>
                </a:highlight>
                <a:latin typeface="Lato"/>
                <a:ea typeface="Lato"/>
                <a:cs typeface="Lato"/>
                <a:sym typeface="Lato"/>
              </a:rPr>
              <a:t>Веб-приложение для игры в шахматы с использованием Flask</a:t>
            </a:r>
            <a:endParaRPr sz="3200">
              <a:highlight>
                <a:srgbClr val="1E1F2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391475"/>
            <a:ext cx="34707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Выполнили: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Капралов Тимур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Хайруллин Азат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994650"/>
            <a:ext cx="7038900" cy="38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>
                <a:highlight>
                  <a:srgbClr val="1E1F22"/>
                </a:highlight>
              </a:rPr>
              <a:t>Цель проекта заключается в создании веб-приложения, которое позволит пользователям играть в шахматы</a:t>
            </a:r>
            <a:endParaRPr sz="5500">
              <a:highlight>
                <a:srgbClr val="1E1F2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5500">
                <a:highlight>
                  <a:srgbClr val="1E1F22"/>
                </a:highlight>
              </a:rPr>
              <a:t>Техническое задание (ТЗ):</a:t>
            </a:r>
            <a:endParaRPr sz="5500">
              <a:highlight>
                <a:srgbClr val="1E1F2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5500">
                <a:highlight>
                  <a:srgbClr val="1E1F22"/>
                </a:highlight>
              </a:rPr>
              <a:t>1)Создание базового макета веб-приложения с использованием Flask.</a:t>
            </a:r>
            <a:endParaRPr sz="5500">
              <a:highlight>
                <a:srgbClr val="1E1F2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5500">
                <a:highlight>
                  <a:srgbClr val="1E1F22"/>
                </a:highlight>
              </a:rPr>
              <a:t>2)Реализация функционала регистрации и авторизации пользователей.</a:t>
            </a:r>
            <a:endParaRPr sz="5500">
              <a:highlight>
                <a:srgbClr val="1E1F2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5500">
                <a:highlight>
                  <a:srgbClr val="1E1F22"/>
                </a:highlight>
              </a:rPr>
              <a:t>3)Добавление возможности создания новой игры.</a:t>
            </a:r>
            <a:endParaRPr sz="5500">
              <a:highlight>
                <a:srgbClr val="1E1F2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5500">
                <a:highlight>
                  <a:srgbClr val="1E1F22"/>
                </a:highlight>
              </a:rPr>
              <a:t>4)Разработка логики для проведения шахматной игры: ходы игроков, проверка правильности ходов, определение победителя.</a:t>
            </a:r>
            <a:endParaRPr sz="5500">
              <a:highlight>
                <a:srgbClr val="1E1F2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5500">
                <a:highlight>
                  <a:srgbClr val="1E1F22"/>
                </a:highlight>
              </a:rPr>
              <a:t>5)Оптимизация интерфейса для удобного и понятного взаимодействия пользователей с сайтом.</a:t>
            </a:r>
            <a:endParaRPr sz="5500">
              <a:highlight>
                <a:srgbClr val="1E1F2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5500">
                <a:highlight>
                  <a:srgbClr val="1E1F22"/>
                </a:highlight>
              </a:rPr>
              <a:t>6)Развертывание приложения на хостинге для доступа из любого браузера.</a:t>
            </a:r>
            <a:endParaRPr sz="5500">
              <a:highlight>
                <a:srgbClr val="1E1F2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Начальная страница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100" y="920125"/>
            <a:ext cx="6779699" cy="399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Страница регистрации</a:t>
            </a:r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950" y="921025"/>
            <a:ext cx="6388275" cy="21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0950" y="3088175"/>
            <a:ext cx="6388275" cy="17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Страница авторизации</a:t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137650"/>
            <a:ext cx="6133315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Страница после авторизации</a:t>
            </a:r>
            <a:endParaRPr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825" y="1137600"/>
            <a:ext cx="6526336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Страница игры</a:t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475" y="1091550"/>
            <a:ext cx="6404946" cy="3530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